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76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E17A8-F66B-4C23-905C-A2461A0AC7FF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7EAB9-247C-428D-BA89-535C09C5B0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8901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E17A8-F66B-4C23-905C-A2461A0AC7FF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7EAB9-247C-428D-BA89-535C09C5B0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6548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E17A8-F66B-4C23-905C-A2461A0AC7FF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7EAB9-247C-428D-BA89-535C09C5B0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0661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E17A8-F66B-4C23-905C-A2461A0AC7FF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7EAB9-247C-428D-BA89-535C09C5B0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9490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E17A8-F66B-4C23-905C-A2461A0AC7FF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7EAB9-247C-428D-BA89-535C09C5B0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6397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E17A8-F66B-4C23-905C-A2461A0AC7FF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7EAB9-247C-428D-BA89-535C09C5B0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2263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E17A8-F66B-4C23-905C-A2461A0AC7FF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7EAB9-247C-428D-BA89-535C09C5B0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744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E17A8-F66B-4C23-905C-A2461A0AC7FF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7EAB9-247C-428D-BA89-535C09C5B0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6154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E17A8-F66B-4C23-905C-A2461A0AC7FF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7EAB9-247C-428D-BA89-535C09C5B0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1094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E17A8-F66B-4C23-905C-A2461A0AC7FF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7EAB9-247C-428D-BA89-535C09C5B0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0537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E17A8-F66B-4C23-905C-A2461A0AC7FF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7EAB9-247C-428D-BA89-535C09C5B0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8674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CE17A8-F66B-4C23-905C-A2461A0AC7FF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87EAB9-247C-428D-BA89-535C09C5B0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016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从RGB color space到XYZ color space的转换过程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35577"/>
            <a:ext cx="12192000" cy="5672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746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>China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</cp:revision>
  <dcterms:created xsi:type="dcterms:W3CDTF">2022-07-30T18:55:50Z</dcterms:created>
  <dcterms:modified xsi:type="dcterms:W3CDTF">2022-07-30T18:56:17Z</dcterms:modified>
</cp:coreProperties>
</file>

<file path=docProps/thumbnail.jpeg>
</file>